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629"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Unvan 1"/>
          <p:cNvSpPr>
            <a:spLocks noGrp="1"/>
          </p:cNvSpPr>
          <p:nvPr>
            <p:ph type="ctrTitle"/>
          </p:nvPr>
        </p:nvSpPr>
        <p:spPr>
          <a:xfrm>
            <a:off x="1524000" y="1122363"/>
            <a:ext cx="9144000" cy="2387600"/>
          </a:xfrm>
        </p:spPr>
        <p:txBody>
          <a:bodyPr anchor="b"/>
          <a:lstStyle>
            <a:lvl1pPr algn="ctr">
              <a:defRPr sz="6000"/>
            </a:lvl1pPr>
          </a:lstStyle>
          <a:p>
            <a:r>
              <a:rPr lang="tr-TR" smtClean="0"/>
              <a:t>Asıl başlık stili için tıklatın</a:t>
            </a:r>
            <a:endParaRPr lang="tr-TR"/>
          </a:p>
        </p:txBody>
      </p:sp>
      <p:sp>
        <p:nvSpPr>
          <p:cNvPr id="3" name="Alt Başlı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smtClean="0"/>
              <a:t>Asıl alt başlık stilini düzenlemek için tıklatın</a:t>
            </a:r>
            <a:endParaRPr lang="tr-TR"/>
          </a:p>
        </p:txBody>
      </p:sp>
      <p:sp>
        <p:nvSpPr>
          <p:cNvPr id="4" name="Veri Yer Tutucusu 3"/>
          <p:cNvSpPr>
            <a:spLocks noGrp="1"/>
          </p:cNvSpPr>
          <p:nvPr>
            <p:ph type="dt" sz="half" idx="10"/>
          </p:nvPr>
        </p:nvSpPr>
        <p:spPr/>
        <p:txBody>
          <a:bodyPr/>
          <a:lstStyle/>
          <a:p>
            <a:fld id="{1EFE22C1-44A3-4342-8F69-B269BA21740C}" type="datetimeFigureOut">
              <a:rPr lang="tr-TR" smtClean="0"/>
              <a:t>5.03.2023</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1ACA4772-7173-4F3C-A3DD-5D0613300A08}" type="slidenum">
              <a:rPr lang="tr-TR" smtClean="0"/>
              <a:t>‹#›</a:t>
            </a:fld>
            <a:endParaRPr lang="tr-TR"/>
          </a:p>
        </p:txBody>
      </p:sp>
    </p:spTree>
    <p:extLst>
      <p:ext uri="{BB962C8B-B14F-4D97-AF65-F5344CB8AC3E}">
        <p14:creationId xmlns:p14="http://schemas.microsoft.com/office/powerpoint/2010/main" val="499852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Dikey Metin Yer Tutucusu 2"/>
          <p:cNvSpPr>
            <a:spLocks noGrp="1"/>
          </p:cNvSpPr>
          <p:nvPr>
            <p:ph type="body" orient="vert" idx="1"/>
          </p:nvPr>
        </p:nvSpPr>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1EFE22C1-44A3-4342-8F69-B269BA21740C}" type="datetimeFigureOut">
              <a:rPr lang="tr-TR" smtClean="0"/>
              <a:t>5.03.2023</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1ACA4772-7173-4F3C-A3DD-5D0613300A08}" type="slidenum">
              <a:rPr lang="tr-TR" smtClean="0"/>
              <a:t>‹#›</a:t>
            </a:fld>
            <a:endParaRPr lang="tr-TR"/>
          </a:p>
        </p:txBody>
      </p:sp>
    </p:spTree>
    <p:extLst>
      <p:ext uri="{BB962C8B-B14F-4D97-AF65-F5344CB8AC3E}">
        <p14:creationId xmlns:p14="http://schemas.microsoft.com/office/powerpoint/2010/main" val="1898673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724900" y="365125"/>
            <a:ext cx="2628900" cy="5811838"/>
          </a:xfrm>
        </p:spPr>
        <p:txBody>
          <a:bodyPr vert="eaVert"/>
          <a:lstStyle/>
          <a:p>
            <a:r>
              <a:rPr lang="tr-TR" smtClean="0"/>
              <a:t>Asıl başlık stili için tıklatın</a:t>
            </a:r>
            <a:endParaRPr lang="tr-TR"/>
          </a:p>
        </p:txBody>
      </p:sp>
      <p:sp>
        <p:nvSpPr>
          <p:cNvPr id="3" name="Dikey Metin Yer Tutucusu 2"/>
          <p:cNvSpPr>
            <a:spLocks noGrp="1"/>
          </p:cNvSpPr>
          <p:nvPr>
            <p:ph type="body" orient="vert" idx="1"/>
          </p:nvPr>
        </p:nvSpPr>
        <p:spPr>
          <a:xfrm>
            <a:off x="838200" y="365125"/>
            <a:ext cx="7734300" cy="5811838"/>
          </a:xfrm>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1EFE22C1-44A3-4342-8F69-B269BA21740C}" type="datetimeFigureOut">
              <a:rPr lang="tr-TR" smtClean="0"/>
              <a:t>5.03.2023</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1ACA4772-7173-4F3C-A3DD-5D0613300A08}" type="slidenum">
              <a:rPr lang="tr-TR" smtClean="0"/>
              <a:t>‹#›</a:t>
            </a:fld>
            <a:endParaRPr lang="tr-TR"/>
          </a:p>
        </p:txBody>
      </p:sp>
    </p:spTree>
    <p:extLst>
      <p:ext uri="{BB962C8B-B14F-4D97-AF65-F5344CB8AC3E}">
        <p14:creationId xmlns:p14="http://schemas.microsoft.com/office/powerpoint/2010/main" val="443404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1EFE22C1-44A3-4342-8F69-B269BA21740C}" type="datetimeFigureOut">
              <a:rPr lang="tr-TR" smtClean="0"/>
              <a:t>5.03.2023</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1ACA4772-7173-4F3C-A3DD-5D0613300A08}" type="slidenum">
              <a:rPr lang="tr-TR" smtClean="0"/>
              <a:t>‹#›</a:t>
            </a:fld>
            <a:endParaRPr lang="tr-TR"/>
          </a:p>
        </p:txBody>
      </p:sp>
    </p:spTree>
    <p:extLst>
      <p:ext uri="{BB962C8B-B14F-4D97-AF65-F5344CB8AC3E}">
        <p14:creationId xmlns:p14="http://schemas.microsoft.com/office/powerpoint/2010/main" val="614152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Unvan 1"/>
          <p:cNvSpPr>
            <a:spLocks noGrp="1"/>
          </p:cNvSpPr>
          <p:nvPr>
            <p:ph type="title"/>
          </p:nvPr>
        </p:nvSpPr>
        <p:spPr>
          <a:xfrm>
            <a:off x="831850" y="1709738"/>
            <a:ext cx="10515600" cy="2852737"/>
          </a:xfrm>
        </p:spPr>
        <p:txBody>
          <a:bodyPr anchor="b"/>
          <a:lstStyle>
            <a:lvl1pPr>
              <a:defRPr sz="6000"/>
            </a:lvl1pPr>
          </a:lstStyle>
          <a:p>
            <a:r>
              <a:rPr lang="tr-TR" smtClean="0"/>
              <a:t>Asıl başlık stili için tıklatın</a:t>
            </a:r>
            <a:endParaRPr lang="tr-TR"/>
          </a:p>
        </p:txBody>
      </p:sp>
      <p:sp>
        <p:nvSpPr>
          <p:cNvPr id="3" name="Metin Yer Tutucus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smtClean="0"/>
              <a:t>Asıl metin stillerini düzenlemek için tıklatın</a:t>
            </a:r>
          </a:p>
        </p:txBody>
      </p:sp>
      <p:sp>
        <p:nvSpPr>
          <p:cNvPr id="4" name="Veri Yer Tutucusu 3"/>
          <p:cNvSpPr>
            <a:spLocks noGrp="1"/>
          </p:cNvSpPr>
          <p:nvPr>
            <p:ph type="dt" sz="half" idx="10"/>
          </p:nvPr>
        </p:nvSpPr>
        <p:spPr/>
        <p:txBody>
          <a:bodyPr/>
          <a:lstStyle/>
          <a:p>
            <a:fld id="{1EFE22C1-44A3-4342-8F69-B269BA21740C}" type="datetimeFigureOut">
              <a:rPr lang="tr-TR" smtClean="0"/>
              <a:t>5.03.2023</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1ACA4772-7173-4F3C-A3DD-5D0613300A08}" type="slidenum">
              <a:rPr lang="tr-TR" smtClean="0"/>
              <a:t>‹#›</a:t>
            </a:fld>
            <a:endParaRPr lang="tr-TR"/>
          </a:p>
        </p:txBody>
      </p:sp>
    </p:spTree>
    <p:extLst>
      <p:ext uri="{BB962C8B-B14F-4D97-AF65-F5344CB8AC3E}">
        <p14:creationId xmlns:p14="http://schemas.microsoft.com/office/powerpoint/2010/main" val="3628431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sz="half" idx="1"/>
          </p:nvPr>
        </p:nvSpPr>
        <p:spPr>
          <a:xfrm>
            <a:off x="838200" y="1825625"/>
            <a:ext cx="5181600" cy="435133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İçerik Yer Tutucusu 3"/>
          <p:cNvSpPr>
            <a:spLocks noGrp="1"/>
          </p:cNvSpPr>
          <p:nvPr>
            <p:ph sz="half" idx="2"/>
          </p:nvPr>
        </p:nvSpPr>
        <p:spPr>
          <a:xfrm>
            <a:off x="6172200" y="1825625"/>
            <a:ext cx="5181600" cy="435133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Veri Yer Tutucusu 4"/>
          <p:cNvSpPr>
            <a:spLocks noGrp="1"/>
          </p:cNvSpPr>
          <p:nvPr>
            <p:ph type="dt" sz="half" idx="10"/>
          </p:nvPr>
        </p:nvSpPr>
        <p:spPr/>
        <p:txBody>
          <a:bodyPr/>
          <a:lstStyle/>
          <a:p>
            <a:fld id="{1EFE22C1-44A3-4342-8F69-B269BA21740C}" type="datetimeFigureOut">
              <a:rPr lang="tr-TR" smtClean="0"/>
              <a:t>5.03.2023</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1ACA4772-7173-4F3C-A3DD-5D0613300A08}" type="slidenum">
              <a:rPr lang="tr-TR" smtClean="0"/>
              <a:t>‹#›</a:t>
            </a:fld>
            <a:endParaRPr lang="tr-TR"/>
          </a:p>
        </p:txBody>
      </p:sp>
    </p:spTree>
    <p:extLst>
      <p:ext uri="{BB962C8B-B14F-4D97-AF65-F5344CB8AC3E}">
        <p14:creationId xmlns:p14="http://schemas.microsoft.com/office/powerpoint/2010/main" val="3333878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Unvan 1"/>
          <p:cNvSpPr>
            <a:spLocks noGrp="1"/>
          </p:cNvSpPr>
          <p:nvPr>
            <p:ph type="title"/>
          </p:nvPr>
        </p:nvSpPr>
        <p:spPr>
          <a:xfrm>
            <a:off x="839788" y="365125"/>
            <a:ext cx="10515600" cy="1325563"/>
          </a:xfrm>
        </p:spPr>
        <p:txBody>
          <a:bodyPr/>
          <a:lstStyle/>
          <a:p>
            <a:r>
              <a:rPr lang="tr-TR" smtClean="0"/>
              <a:t>Asıl başlık stili için tıklatın</a:t>
            </a:r>
            <a:endParaRPr lang="tr-TR"/>
          </a:p>
        </p:txBody>
      </p:sp>
      <p:sp>
        <p:nvSpPr>
          <p:cNvPr id="3" name="Metin Yer Tut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İçerik Yer Tutucusu 3"/>
          <p:cNvSpPr>
            <a:spLocks noGrp="1"/>
          </p:cNvSpPr>
          <p:nvPr>
            <p:ph sz="half" idx="2"/>
          </p:nvPr>
        </p:nvSpPr>
        <p:spPr>
          <a:xfrm>
            <a:off x="839788" y="2505075"/>
            <a:ext cx="5157787" cy="36845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Metin Yer Tut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İçerik Yer Tutucusu 5"/>
          <p:cNvSpPr>
            <a:spLocks noGrp="1"/>
          </p:cNvSpPr>
          <p:nvPr>
            <p:ph sz="quarter" idx="4"/>
          </p:nvPr>
        </p:nvSpPr>
        <p:spPr>
          <a:xfrm>
            <a:off x="6172200" y="2505075"/>
            <a:ext cx="5183188" cy="36845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7" name="Veri Yer Tutucusu 6"/>
          <p:cNvSpPr>
            <a:spLocks noGrp="1"/>
          </p:cNvSpPr>
          <p:nvPr>
            <p:ph type="dt" sz="half" idx="10"/>
          </p:nvPr>
        </p:nvSpPr>
        <p:spPr/>
        <p:txBody>
          <a:bodyPr/>
          <a:lstStyle/>
          <a:p>
            <a:fld id="{1EFE22C1-44A3-4342-8F69-B269BA21740C}" type="datetimeFigureOut">
              <a:rPr lang="tr-TR" smtClean="0"/>
              <a:t>5.03.2023</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fld id="{1ACA4772-7173-4F3C-A3DD-5D0613300A08}" type="slidenum">
              <a:rPr lang="tr-TR" smtClean="0"/>
              <a:t>‹#›</a:t>
            </a:fld>
            <a:endParaRPr lang="tr-TR"/>
          </a:p>
        </p:txBody>
      </p:sp>
    </p:spTree>
    <p:extLst>
      <p:ext uri="{BB962C8B-B14F-4D97-AF65-F5344CB8AC3E}">
        <p14:creationId xmlns:p14="http://schemas.microsoft.com/office/powerpoint/2010/main" val="364145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Veri Yer Tutucusu 2"/>
          <p:cNvSpPr>
            <a:spLocks noGrp="1"/>
          </p:cNvSpPr>
          <p:nvPr>
            <p:ph type="dt" sz="half" idx="10"/>
          </p:nvPr>
        </p:nvSpPr>
        <p:spPr/>
        <p:txBody>
          <a:bodyPr/>
          <a:lstStyle/>
          <a:p>
            <a:fld id="{1EFE22C1-44A3-4342-8F69-B269BA21740C}" type="datetimeFigureOut">
              <a:rPr lang="tr-TR" smtClean="0"/>
              <a:t>5.03.2023</a:t>
            </a:fld>
            <a:endParaRPr lang="tr-TR"/>
          </a:p>
        </p:txBody>
      </p:sp>
      <p:sp>
        <p:nvSpPr>
          <p:cNvPr id="4" name="Altbilgi Yer Tutucusu 3"/>
          <p:cNvSpPr>
            <a:spLocks noGrp="1"/>
          </p:cNvSpPr>
          <p:nvPr>
            <p:ph type="ftr" sz="quarter" idx="11"/>
          </p:nvPr>
        </p:nvSpPr>
        <p:spPr/>
        <p:txBody>
          <a:bodyPr/>
          <a:lstStyle/>
          <a:p>
            <a:endParaRPr lang="tr-TR"/>
          </a:p>
        </p:txBody>
      </p:sp>
      <p:sp>
        <p:nvSpPr>
          <p:cNvPr id="5" name="Slayt Numarası Yer Tutucusu 4"/>
          <p:cNvSpPr>
            <a:spLocks noGrp="1"/>
          </p:cNvSpPr>
          <p:nvPr>
            <p:ph type="sldNum" sz="quarter" idx="12"/>
          </p:nvPr>
        </p:nvSpPr>
        <p:spPr/>
        <p:txBody>
          <a:bodyPr/>
          <a:lstStyle/>
          <a:p>
            <a:fld id="{1ACA4772-7173-4F3C-A3DD-5D0613300A08}" type="slidenum">
              <a:rPr lang="tr-TR" smtClean="0"/>
              <a:t>‹#›</a:t>
            </a:fld>
            <a:endParaRPr lang="tr-TR"/>
          </a:p>
        </p:txBody>
      </p:sp>
    </p:spTree>
    <p:extLst>
      <p:ext uri="{BB962C8B-B14F-4D97-AF65-F5344CB8AC3E}">
        <p14:creationId xmlns:p14="http://schemas.microsoft.com/office/powerpoint/2010/main" val="1262458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1EFE22C1-44A3-4342-8F69-B269BA21740C}" type="datetimeFigureOut">
              <a:rPr lang="tr-TR" smtClean="0"/>
              <a:t>5.03.2023</a:t>
            </a:fld>
            <a:endParaRPr lang="tr-TR"/>
          </a:p>
        </p:txBody>
      </p:sp>
      <p:sp>
        <p:nvSpPr>
          <p:cNvPr id="3" name="Altbilgi Yer Tutucusu 2"/>
          <p:cNvSpPr>
            <a:spLocks noGrp="1"/>
          </p:cNvSpPr>
          <p:nvPr>
            <p:ph type="ftr" sz="quarter" idx="11"/>
          </p:nvPr>
        </p:nvSpPr>
        <p:spPr/>
        <p:txBody>
          <a:bodyPr/>
          <a:lstStyle/>
          <a:p>
            <a:endParaRPr lang="tr-TR"/>
          </a:p>
        </p:txBody>
      </p:sp>
      <p:sp>
        <p:nvSpPr>
          <p:cNvPr id="4" name="Slayt Numarası Yer Tutucusu 3"/>
          <p:cNvSpPr>
            <a:spLocks noGrp="1"/>
          </p:cNvSpPr>
          <p:nvPr>
            <p:ph type="sldNum" sz="quarter" idx="12"/>
          </p:nvPr>
        </p:nvSpPr>
        <p:spPr/>
        <p:txBody>
          <a:bodyPr/>
          <a:lstStyle/>
          <a:p>
            <a:fld id="{1ACA4772-7173-4F3C-A3DD-5D0613300A08}" type="slidenum">
              <a:rPr lang="tr-TR" smtClean="0"/>
              <a:t>‹#›</a:t>
            </a:fld>
            <a:endParaRPr lang="tr-TR"/>
          </a:p>
        </p:txBody>
      </p:sp>
    </p:spTree>
    <p:extLst>
      <p:ext uri="{BB962C8B-B14F-4D97-AF65-F5344CB8AC3E}">
        <p14:creationId xmlns:p14="http://schemas.microsoft.com/office/powerpoint/2010/main" val="137851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tr-TR"/>
          </a:p>
        </p:txBody>
      </p:sp>
      <p:sp>
        <p:nvSpPr>
          <p:cNvPr id="3" name="İçerik Yer Tut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düzenlemek için tıklatın</a:t>
            </a:r>
          </a:p>
        </p:txBody>
      </p:sp>
      <p:sp>
        <p:nvSpPr>
          <p:cNvPr id="5" name="Veri Yer Tutucusu 4"/>
          <p:cNvSpPr>
            <a:spLocks noGrp="1"/>
          </p:cNvSpPr>
          <p:nvPr>
            <p:ph type="dt" sz="half" idx="10"/>
          </p:nvPr>
        </p:nvSpPr>
        <p:spPr/>
        <p:txBody>
          <a:bodyPr/>
          <a:lstStyle/>
          <a:p>
            <a:fld id="{1EFE22C1-44A3-4342-8F69-B269BA21740C}" type="datetimeFigureOut">
              <a:rPr lang="tr-TR" smtClean="0"/>
              <a:t>5.03.2023</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1ACA4772-7173-4F3C-A3DD-5D0613300A08}" type="slidenum">
              <a:rPr lang="tr-TR" smtClean="0"/>
              <a:t>‹#›</a:t>
            </a:fld>
            <a:endParaRPr lang="tr-TR"/>
          </a:p>
        </p:txBody>
      </p:sp>
    </p:spTree>
    <p:extLst>
      <p:ext uri="{BB962C8B-B14F-4D97-AF65-F5344CB8AC3E}">
        <p14:creationId xmlns:p14="http://schemas.microsoft.com/office/powerpoint/2010/main" val="3723874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tr-TR"/>
          </a:p>
        </p:txBody>
      </p:sp>
      <p:sp>
        <p:nvSpPr>
          <p:cNvPr id="3" name="Resim Yer Tutucus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düzenlemek için tıklatın</a:t>
            </a:r>
          </a:p>
        </p:txBody>
      </p:sp>
      <p:sp>
        <p:nvSpPr>
          <p:cNvPr id="5" name="Veri Yer Tutucusu 4"/>
          <p:cNvSpPr>
            <a:spLocks noGrp="1"/>
          </p:cNvSpPr>
          <p:nvPr>
            <p:ph type="dt" sz="half" idx="10"/>
          </p:nvPr>
        </p:nvSpPr>
        <p:spPr/>
        <p:txBody>
          <a:bodyPr/>
          <a:lstStyle/>
          <a:p>
            <a:fld id="{1EFE22C1-44A3-4342-8F69-B269BA21740C}" type="datetimeFigureOut">
              <a:rPr lang="tr-TR" smtClean="0"/>
              <a:t>5.03.2023</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1ACA4772-7173-4F3C-A3DD-5D0613300A08}" type="slidenum">
              <a:rPr lang="tr-TR" smtClean="0"/>
              <a:t>‹#›</a:t>
            </a:fld>
            <a:endParaRPr lang="tr-TR"/>
          </a:p>
        </p:txBody>
      </p:sp>
    </p:spTree>
    <p:extLst>
      <p:ext uri="{BB962C8B-B14F-4D97-AF65-F5344CB8AC3E}">
        <p14:creationId xmlns:p14="http://schemas.microsoft.com/office/powerpoint/2010/main" val="3988837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smtClean="0"/>
              <a:t>Asıl başlık stili için tıklatın</a:t>
            </a:r>
            <a:endParaRPr lang="tr-TR"/>
          </a:p>
        </p:txBody>
      </p:sp>
      <p:sp>
        <p:nvSpPr>
          <p:cNvPr id="3" name="Metin Yer Tutucus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E22C1-44A3-4342-8F69-B269BA21740C}" type="datetimeFigureOut">
              <a:rPr lang="tr-TR" smtClean="0"/>
              <a:t>5.03.2023</a:t>
            </a:fld>
            <a:endParaRPr lang="tr-TR"/>
          </a:p>
        </p:txBody>
      </p:sp>
      <p:sp>
        <p:nvSpPr>
          <p:cNvPr id="5" name="Altbilgi Yer Tutucusu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CA4772-7173-4F3C-A3DD-5D0613300A08}" type="slidenum">
              <a:rPr lang="tr-TR" smtClean="0"/>
              <a:t>‹#›</a:t>
            </a:fld>
            <a:endParaRPr lang="tr-TR"/>
          </a:p>
        </p:txBody>
      </p:sp>
    </p:spTree>
    <p:extLst>
      <p:ext uri="{BB962C8B-B14F-4D97-AF65-F5344CB8AC3E}">
        <p14:creationId xmlns:p14="http://schemas.microsoft.com/office/powerpoint/2010/main" val="1593898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1524000" y="528321"/>
            <a:ext cx="9144000" cy="3888580"/>
          </a:xfrm>
        </p:spPr>
        <p:txBody>
          <a:bodyPr>
            <a:normAutofit fontScale="90000"/>
          </a:bodyPr>
          <a:lstStyle/>
          <a:p>
            <a:r>
              <a:rPr lang="tr-TR" dirty="0" smtClean="0"/>
              <a:t/>
            </a:r>
            <a:br>
              <a:rPr lang="tr-TR" dirty="0" smtClean="0"/>
            </a:br>
            <a:r>
              <a:rPr lang="tr-TR" sz="5300" b="1" dirty="0"/>
              <a:t>DEPREM VE YAPAY </a:t>
            </a:r>
            <a:r>
              <a:rPr lang="tr-TR" sz="5300" b="1" dirty="0" smtClean="0"/>
              <a:t>ZEKA</a:t>
            </a:r>
            <a:r>
              <a:rPr lang="tr-TR" b="1" dirty="0" smtClean="0"/>
              <a:t/>
            </a:r>
            <a:br>
              <a:rPr lang="tr-TR" b="1" dirty="0" smtClean="0"/>
            </a:br>
            <a:r>
              <a:rPr lang="tr-TR" dirty="0"/>
              <a:t/>
            </a:r>
            <a:br>
              <a:rPr lang="tr-TR" dirty="0"/>
            </a:br>
            <a:r>
              <a:rPr lang="tr-TR" sz="4900" dirty="0" smtClean="0"/>
              <a:t> Kayıpları Bulmak: Deprem Sonrası Hafıza Kaybı Mağdurları için Takı Temelli Bir Çözüm</a:t>
            </a:r>
            <a:endParaRPr lang="tr-TR" sz="4900" dirty="0"/>
          </a:p>
        </p:txBody>
      </p:sp>
      <p:sp>
        <p:nvSpPr>
          <p:cNvPr id="3" name="Alt Başlık 2"/>
          <p:cNvSpPr>
            <a:spLocks noGrp="1"/>
          </p:cNvSpPr>
          <p:nvPr>
            <p:ph type="subTitle" idx="1"/>
          </p:nvPr>
        </p:nvSpPr>
        <p:spPr>
          <a:xfrm>
            <a:off x="1524000" y="4551680"/>
            <a:ext cx="9144000" cy="1686560"/>
          </a:xfrm>
        </p:spPr>
        <p:txBody>
          <a:bodyPr/>
          <a:lstStyle/>
          <a:p>
            <a:endParaRPr lang="tr-TR" dirty="0"/>
          </a:p>
        </p:txBody>
      </p:sp>
      <p:pic>
        <p:nvPicPr>
          <p:cNvPr id="4" name="Resim 3" descr="A blue and white logo&#10;&#10;Description automatically generated with low confidence"/>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70400" y="4747101"/>
            <a:ext cx="2763519" cy="1160939"/>
          </a:xfrm>
          <a:prstGeom prst="rect">
            <a:avLst/>
          </a:prstGeom>
          <a:noFill/>
          <a:ln>
            <a:noFill/>
          </a:ln>
        </p:spPr>
      </p:pic>
    </p:spTree>
    <p:extLst>
      <p:ext uri="{BB962C8B-B14F-4D97-AF65-F5344CB8AC3E}">
        <p14:creationId xmlns:p14="http://schemas.microsoft.com/office/powerpoint/2010/main" val="3721591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b="1" dirty="0" smtClean="0"/>
              <a:t>Akışımız</a:t>
            </a:r>
            <a:endParaRPr lang="tr-TR" b="1" dirty="0"/>
          </a:p>
        </p:txBody>
      </p:sp>
      <p:sp>
        <p:nvSpPr>
          <p:cNvPr id="3" name="İçerik Yer Tutucusu 2"/>
          <p:cNvSpPr>
            <a:spLocks noGrp="1"/>
          </p:cNvSpPr>
          <p:nvPr>
            <p:ph idx="1"/>
          </p:nvPr>
        </p:nvSpPr>
        <p:spPr/>
        <p:txBody>
          <a:bodyPr>
            <a:normAutofit/>
          </a:bodyPr>
          <a:lstStyle/>
          <a:p>
            <a:r>
              <a:rPr lang="en-US" dirty="0" err="1" smtClean="0"/>
              <a:t>Projenin</a:t>
            </a:r>
            <a:r>
              <a:rPr lang="en-US" dirty="0" smtClean="0"/>
              <a:t> </a:t>
            </a:r>
            <a:r>
              <a:rPr lang="en-US" dirty="0" err="1" smtClean="0"/>
              <a:t>Tanıtımı</a:t>
            </a:r>
            <a:endParaRPr lang="en-US" dirty="0" smtClean="0"/>
          </a:p>
          <a:p>
            <a:r>
              <a:rPr lang="en-US" dirty="0" err="1" smtClean="0"/>
              <a:t>Yakınlara</a:t>
            </a:r>
            <a:r>
              <a:rPr lang="en-US" dirty="0" smtClean="0"/>
              <a:t> </a:t>
            </a:r>
            <a:r>
              <a:rPr lang="en-US" dirty="0" err="1" smtClean="0"/>
              <a:t>Bildirim</a:t>
            </a:r>
            <a:r>
              <a:rPr lang="en-US" dirty="0" smtClean="0"/>
              <a:t> </a:t>
            </a:r>
            <a:r>
              <a:rPr lang="tr-TR" dirty="0" smtClean="0"/>
              <a:t>Gönderme</a:t>
            </a:r>
            <a:endParaRPr lang="en-US" dirty="0" smtClean="0"/>
          </a:p>
          <a:p>
            <a:r>
              <a:rPr lang="en-US" dirty="0" err="1" smtClean="0"/>
              <a:t>Uygulama</a:t>
            </a:r>
            <a:r>
              <a:rPr lang="en-US" dirty="0" smtClean="0"/>
              <a:t> </a:t>
            </a:r>
            <a:r>
              <a:rPr lang="en-US" dirty="0" err="1" smtClean="0"/>
              <a:t>Özellikleri</a:t>
            </a:r>
            <a:endParaRPr lang="en-US" dirty="0" smtClean="0"/>
          </a:p>
          <a:p>
            <a:r>
              <a:rPr lang="en-US" dirty="0" err="1" smtClean="0"/>
              <a:t>Projenin</a:t>
            </a:r>
            <a:r>
              <a:rPr lang="en-US" dirty="0" smtClean="0"/>
              <a:t> </a:t>
            </a:r>
            <a:r>
              <a:rPr lang="en-US" dirty="0" err="1" smtClean="0"/>
              <a:t>Faydaları</a:t>
            </a:r>
            <a:endParaRPr lang="en-US" dirty="0" smtClean="0"/>
          </a:p>
          <a:p>
            <a:r>
              <a:rPr lang="en-US" dirty="0" err="1" smtClean="0"/>
              <a:t>Sonuç</a:t>
            </a:r>
            <a:endParaRPr lang="en-US" dirty="0" smtClean="0"/>
          </a:p>
          <a:p>
            <a:r>
              <a:rPr lang="en-US" dirty="0" err="1" smtClean="0"/>
              <a:t>Teşekkür</a:t>
            </a:r>
            <a:endParaRPr lang="tr-TR" dirty="0"/>
          </a:p>
          <a:p>
            <a:pPr marL="0" indent="0">
              <a:buNone/>
            </a:pPr>
            <a:endParaRPr lang="tr-TR" dirty="0"/>
          </a:p>
          <a:p>
            <a:pPr marL="0" indent="0">
              <a:buNone/>
            </a:pPr>
            <a:endParaRPr lang="tr-TR" dirty="0"/>
          </a:p>
          <a:p>
            <a:pPr marL="0" indent="0">
              <a:buNone/>
            </a:pPr>
            <a:endParaRPr lang="tr-TR" dirty="0"/>
          </a:p>
          <a:p>
            <a:pPr marL="0" indent="0">
              <a:buNone/>
            </a:pPr>
            <a:endParaRPr lang="tr-TR" b="1" dirty="0"/>
          </a:p>
          <a:p>
            <a:pPr marL="0" indent="0">
              <a:buNone/>
            </a:pPr>
            <a:endParaRPr lang="tr-TR" dirty="0"/>
          </a:p>
        </p:txBody>
      </p:sp>
    </p:spTree>
    <p:extLst>
      <p:ext uri="{BB962C8B-B14F-4D97-AF65-F5344CB8AC3E}">
        <p14:creationId xmlns:p14="http://schemas.microsoft.com/office/powerpoint/2010/main" val="1908166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b="1" dirty="0" smtClean="0"/>
              <a:t>Projenin Tanıtımı</a:t>
            </a:r>
            <a:endParaRPr lang="tr-TR" b="1" dirty="0"/>
          </a:p>
        </p:txBody>
      </p:sp>
      <p:sp>
        <p:nvSpPr>
          <p:cNvPr id="3" name="İçerik Yer Tutucusu 2"/>
          <p:cNvSpPr>
            <a:spLocks noGrp="1"/>
          </p:cNvSpPr>
          <p:nvPr>
            <p:ph idx="1"/>
          </p:nvPr>
        </p:nvSpPr>
        <p:spPr>
          <a:xfrm>
            <a:off x="838200" y="2057399"/>
            <a:ext cx="6787896" cy="4535425"/>
          </a:xfrm>
        </p:spPr>
        <p:txBody>
          <a:bodyPr>
            <a:normAutofit fontScale="92500" lnSpcReduction="20000"/>
          </a:bodyPr>
          <a:lstStyle/>
          <a:p>
            <a:r>
              <a:rPr lang="tr-TR" dirty="0"/>
              <a:t>Depremlerden sonra geçici hafıza kaybı yaşayan insanlara yardımcı olmak için bir proje geliştirdik. Bu proje, içinde çip bulunan bir yüzük ve kolyenin yanı sıra telefonlara indirilebilecek bir uygulama içeriyor</a:t>
            </a:r>
            <a:r>
              <a:rPr lang="tr-TR" dirty="0" smtClean="0"/>
              <a:t>.</a:t>
            </a:r>
          </a:p>
          <a:p>
            <a:r>
              <a:rPr lang="tr-TR" dirty="0"/>
              <a:t>İnsanlar takıları satın aldıklarında, kişisel bilgilerini ve fotoğraflarını girerek uygulamaya kayıt oluyorlar. Takıların her zaman takılması, acil bir durumda sağlık ekiplerinin onları tanımasına yardımcı olacaktır.</a:t>
            </a:r>
            <a:br>
              <a:rPr lang="tr-TR" dirty="0"/>
            </a:br>
            <a:r>
              <a:rPr lang="tr-TR" dirty="0"/>
              <a:t/>
            </a:r>
            <a:br>
              <a:rPr lang="tr-TR" dirty="0"/>
            </a:br>
            <a:r>
              <a:rPr lang="tr-TR" dirty="0" smtClean="0"/>
              <a:t/>
            </a:r>
            <a:br>
              <a:rPr lang="tr-TR" dirty="0" smtClean="0"/>
            </a:br>
            <a:r>
              <a:rPr lang="tr-TR" dirty="0" smtClean="0"/>
              <a:t/>
            </a:r>
            <a:br>
              <a:rPr lang="tr-TR" dirty="0" smtClean="0"/>
            </a:br>
            <a:endParaRPr lang="tr-TR" dirty="0"/>
          </a:p>
        </p:txBody>
      </p:sp>
      <p:pic>
        <p:nvPicPr>
          <p:cNvPr id="4" name="Resi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83143" y="1130945"/>
            <a:ext cx="3837543" cy="4282303"/>
          </a:xfrm>
          <a:prstGeom prst="rect">
            <a:avLst/>
          </a:prstGeom>
        </p:spPr>
      </p:pic>
    </p:spTree>
    <p:extLst>
      <p:ext uri="{BB962C8B-B14F-4D97-AF65-F5344CB8AC3E}">
        <p14:creationId xmlns:p14="http://schemas.microsoft.com/office/powerpoint/2010/main" val="16148043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b="1" dirty="0" smtClean="0"/>
              <a:t>Yakınlara Bildirim Gönderme</a:t>
            </a:r>
            <a:r>
              <a:rPr lang="tr-TR" dirty="0" smtClean="0"/>
              <a:t/>
            </a:r>
            <a:br>
              <a:rPr lang="tr-TR" dirty="0" smtClean="0"/>
            </a:br>
            <a:endParaRPr lang="tr-TR" dirty="0"/>
          </a:p>
        </p:txBody>
      </p:sp>
      <p:sp>
        <p:nvSpPr>
          <p:cNvPr id="3" name="İçerik Yer Tutucusu 2"/>
          <p:cNvSpPr>
            <a:spLocks noGrp="1"/>
          </p:cNvSpPr>
          <p:nvPr>
            <p:ph idx="1"/>
          </p:nvPr>
        </p:nvSpPr>
        <p:spPr>
          <a:xfrm>
            <a:off x="838200" y="1825625"/>
            <a:ext cx="5806440" cy="3551047"/>
          </a:xfrm>
        </p:spPr>
        <p:txBody>
          <a:bodyPr>
            <a:normAutofit fontScale="92500"/>
          </a:bodyPr>
          <a:lstStyle/>
          <a:p>
            <a:r>
              <a:rPr lang="tr-TR" dirty="0" smtClean="0"/>
              <a:t>Takıdaki çip, sağlık ekiplerinin deprem sonrasında hastaneye kaldırılan kişileri tespit etmesini sağlıyor. Uygulama, kayıp kişinin yakınlarını bilgilendirmek ve konum bilgisi sağlamak için kullanılabiliyor.</a:t>
            </a:r>
          </a:p>
          <a:p>
            <a:r>
              <a:rPr lang="tr-TR" dirty="0" smtClean="0"/>
              <a:t>Aynı zamanda yakınları bu takıdaki yüz tanıma sistemini kullanarak kendi adına konuşamayan kişileri tespit edebiliyor.</a:t>
            </a:r>
          </a:p>
          <a:p>
            <a:endParaRPr lang="tr-TR" dirty="0"/>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7824" y="1325563"/>
            <a:ext cx="4279709" cy="4279709"/>
          </a:xfrm>
          <a:prstGeom prst="rect">
            <a:avLst/>
          </a:prstGeom>
        </p:spPr>
      </p:pic>
    </p:spTree>
    <p:extLst>
      <p:ext uri="{BB962C8B-B14F-4D97-AF65-F5344CB8AC3E}">
        <p14:creationId xmlns:p14="http://schemas.microsoft.com/office/powerpoint/2010/main" val="408199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b="1" dirty="0" smtClean="0"/>
              <a:t>Uygulama Özellikleri</a:t>
            </a:r>
            <a:r>
              <a:rPr lang="tr-TR" dirty="0" smtClean="0"/>
              <a:t/>
            </a:r>
            <a:br>
              <a:rPr lang="tr-TR" dirty="0" smtClean="0"/>
            </a:br>
            <a:endParaRPr lang="tr-TR" dirty="0"/>
          </a:p>
        </p:txBody>
      </p:sp>
      <p:sp>
        <p:nvSpPr>
          <p:cNvPr id="3" name="İçerik Yer Tutucusu 2"/>
          <p:cNvSpPr>
            <a:spLocks noGrp="1"/>
          </p:cNvSpPr>
          <p:nvPr>
            <p:ph idx="1"/>
          </p:nvPr>
        </p:nvSpPr>
        <p:spPr>
          <a:xfrm>
            <a:off x="838200" y="1825625"/>
            <a:ext cx="6090920" cy="3807079"/>
          </a:xfrm>
        </p:spPr>
        <p:txBody>
          <a:bodyPr>
            <a:normAutofit fontScale="92500"/>
          </a:bodyPr>
          <a:lstStyle/>
          <a:p>
            <a:r>
              <a:rPr lang="tr-TR" dirty="0" smtClean="0"/>
              <a:t>Uygulama sadece afetler sırasında kullanılmak üzere tasarlanmıştır. Gerçek zamanlı konum takibi, acil durum kişileri ve insanları bilgilendirmek için bildirimler gibi özellikler içerir.</a:t>
            </a:r>
          </a:p>
          <a:p>
            <a:r>
              <a:rPr lang="tr-TR" dirty="0" smtClean="0"/>
              <a:t>Uygulama ayrıca acil bir durumda kolay erişim için insanların alerjileri, geçirdikleri </a:t>
            </a:r>
            <a:r>
              <a:rPr lang="tr-TR" dirty="0"/>
              <a:t>ya da mevcut </a:t>
            </a:r>
            <a:r>
              <a:rPr lang="tr-TR" dirty="0" smtClean="0"/>
              <a:t>hastalıklarını veya kullandıkları ilaçları gibi tıbbi bilgilerini de saklamalarına olanak tanıyor.</a:t>
            </a:r>
            <a:endParaRPr lang="tr-TR" dirty="0"/>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7992" y="1283938"/>
            <a:ext cx="4632960" cy="4632960"/>
          </a:xfrm>
          <a:prstGeom prst="rect">
            <a:avLst/>
          </a:prstGeom>
        </p:spPr>
      </p:pic>
    </p:spTree>
    <p:extLst>
      <p:ext uri="{BB962C8B-B14F-4D97-AF65-F5344CB8AC3E}">
        <p14:creationId xmlns:p14="http://schemas.microsoft.com/office/powerpoint/2010/main" val="2102067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b="1" dirty="0" smtClean="0"/>
              <a:t>Projenin Faydaları</a:t>
            </a:r>
            <a:r>
              <a:rPr lang="tr-TR" dirty="0" smtClean="0"/>
              <a:t/>
            </a:r>
            <a:br>
              <a:rPr lang="tr-TR" dirty="0" smtClean="0"/>
            </a:br>
            <a:endParaRPr lang="tr-TR" dirty="0"/>
          </a:p>
        </p:txBody>
      </p:sp>
      <p:sp>
        <p:nvSpPr>
          <p:cNvPr id="3" name="İçerik Yer Tutucusu 2"/>
          <p:cNvSpPr>
            <a:spLocks noGrp="1"/>
          </p:cNvSpPr>
          <p:nvPr>
            <p:ph idx="1"/>
          </p:nvPr>
        </p:nvSpPr>
        <p:spPr>
          <a:xfrm>
            <a:off x="838200" y="1825625"/>
            <a:ext cx="6230112" cy="3898519"/>
          </a:xfrm>
        </p:spPr>
        <p:txBody>
          <a:bodyPr>
            <a:normAutofit lnSpcReduction="10000"/>
          </a:bodyPr>
          <a:lstStyle/>
          <a:p>
            <a:r>
              <a:rPr lang="tr-TR" dirty="0" smtClean="0"/>
              <a:t>Bu projenin hem sağlık ekipleri hem de bireyler için faydalı olduğunu düşünüyoruz. Sağlık ekipleri deprem sonrası hastaneye kaldırılan kişileri tespit edebilirken, bireyler de yakınları tarafından kolayca bulunabiliyor.</a:t>
            </a:r>
          </a:p>
          <a:p>
            <a:r>
              <a:rPr lang="tr-TR" dirty="0" smtClean="0"/>
              <a:t>Uygulama ayrıca acil bir durumda insanlara yardımcı olmak için tıbbi bilgi depolama, acil durum kişileri ve bildirimler gibi yararlı özellikler sağlar.</a:t>
            </a:r>
          </a:p>
          <a:p>
            <a:endParaRPr lang="tr-TR" dirty="0"/>
          </a:p>
        </p:txBody>
      </p:sp>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1512" y="1257872"/>
            <a:ext cx="4265104" cy="4265104"/>
          </a:xfrm>
          <a:prstGeom prst="rect">
            <a:avLst/>
          </a:prstGeom>
        </p:spPr>
      </p:pic>
    </p:spTree>
    <p:extLst>
      <p:ext uri="{BB962C8B-B14F-4D97-AF65-F5344CB8AC3E}">
        <p14:creationId xmlns:p14="http://schemas.microsoft.com/office/powerpoint/2010/main" val="2555594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b="1" dirty="0" smtClean="0"/>
              <a:t>Sonuç</a:t>
            </a:r>
            <a:endParaRPr lang="tr-TR" b="1" dirty="0"/>
          </a:p>
        </p:txBody>
      </p:sp>
      <p:sp>
        <p:nvSpPr>
          <p:cNvPr id="3" name="İçerik Yer Tutucusu 2"/>
          <p:cNvSpPr>
            <a:spLocks noGrp="1"/>
          </p:cNvSpPr>
          <p:nvPr>
            <p:ph idx="1"/>
          </p:nvPr>
        </p:nvSpPr>
        <p:spPr>
          <a:xfrm>
            <a:off x="838200" y="1825625"/>
            <a:ext cx="6330696" cy="4351338"/>
          </a:xfrm>
        </p:spPr>
        <p:txBody>
          <a:bodyPr>
            <a:normAutofit fontScale="85000" lnSpcReduction="20000"/>
          </a:bodyPr>
          <a:lstStyle/>
          <a:p>
            <a:r>
              <a:rPr lang="tr-TR" dirty="0" smtClean="0"/>
              <a:t>Projemiz, depremlerden sonra çocuklara, yaşlılara ve geçici hafıza kaybı yaşayan insanlara yardımcı olmak için tasarlanmıştır. Aynı zamanda bütün insanlar için de kullanımı uygundur. İçinde bir çip bulunan takı, uygulama ile birlikte sağlık ekiplerinin insanları kolayca tanımlamasına ve yakınlarını bilgilendirmesine yardımcı olmaktadır.</a:t>
            </a:r>
          </a:p>
          <a:p>
            <a:r>
              <a:rPr lang="tr-TR" dirty="0" smtClean="0"/>
              <a:t>Uygulama ayrıca acil bir durumda insanlara yardımcı olmak için tıbbi bilgi depolama, acil durum kişileri ve bildirimler gibi bir çok yararlı özellikler de sağlar. Bu proje hem sağlık ekiplerine hem de bireylere fayda sağlaması amacıyla geliştirilmiştir.</a:t>
            </a:r>
            <a:br>
              <a:rPr lang="tr-TR" dirty="0" smtClean="0"/>
            </a:br>
            <a:endParaRPr lang="tr-TR" dirty="0"/>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776" y="1427194"/>
            <a:ext cx="4269518" cy="4269518"/>
          </a:xfrm>
          <a:prstGeom prst="rect">
            <a:avLst/>
          </a:prstGeom>
        </p:spPr>
      </p:pic>
    </p:spTree>
    <p:extLst>
      <p:ext uri="{BB962C8B-B14F-4D97-AF65-F5344CB8AC3E}">
        <p14:creationId xmlns:p14="http://schemas.microsoft.com/office/powerpoint/2010/main" val="3092973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b="1" dirty="0" smtClean="0"/>
              <a:t>Teşekkür ederiz</a:t>
            </a:r>
            <a:r>
              <a:rPr lang="tr-TR" dirty="0" smtClean="0"/>
              <a:t/>
            </a:r>
            <a:br>
              <a:rPr lang="tr-TR" dirty="0" smtClean="0"/>
            </a:br>
            <a:endParaRPr lang="tr-TR" dirty="0"/>
          </a:p>
        </p:txBody>
      </p:sp>
      <p:sp>
        <p:nvSpPr>
          <p:cNvPr id="3" name="İçerik Yer Tutucusu 2"/>
          <p:cNvSpPr>
            <a:spLocks noGrp="1"/>
          </p:cNvSpPr>
          <p:nvPr>
            <p:ph idx="1"/>
          </p:nvPr>
        </p:nvSpPr>
        <p:spPr>
          <a:xfrm>
            <a:off x="838200" y="1825625"/>
            <a:ext cx="5928360" cy="4026535"/>
          </a:xfrm>
        </p:spPr>
        <p:txBody>
          <a:bodyPr>
            <a:normAutofit fontScale="92500" lnSpcReduction="10000"/>
          </a:bodyPr>
          <a:lstStyle/>
          <a:p>
            <a:r>
              <a:rPr lang="tr-TR" dirty="0" smtClean="0"/>
              <a:t>Projemiz hakkında bilgi edinmek için zaman ayırdığınız için teşekkür ederiz. Acil durumlarda hem sağlık ekiplerine hem de bireylere faydalı olacağını umuyoruz.</a:t>
            </a:r>
          </a:p>
          <a:p>
            <a:r>
              <a:rPr lang="tr-TR" dirty="0" smtClean="0"/>
              <a:t>Bu projenin depremler ve  her çeşit doğal afetler sonrasında </a:t>
            </a:r>
            <a:r>
              <a:rPr lang="tr-TR" dirty="0"/>
              <a:t>çocuklara, yaşlılara ve geçici hafıza kaybı yaşayan </a:t>
            </a:r>
            <a:r>
              <a:rPr lang="tr-TR" dirty="0" smtClean="0"/>
              <a:t>insanlar başta olmak üzere teknolojimizi kullanan bütün bireylere yardımcı olacağına ve insanların hayatında önemli bir fark yaratacağına eminiz.</a:t>
            </a:r>
            <a:endParaRPr lang="tr-TR" dirty="0"/>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6064" y="1422400"/>
            <a:ext cx="4429760" cy="4429760"/>
          </a:xfrm>
          <a:prstGeom prst="rect">
            <a:avLst/>
          </a:prstGeom>
        </p:spPr>
      </p:pic>
    </p:spTree>
    <p:extLst>
      <p:ext uri="{BB962C8B-B14F-4D97-AF65-F5344CB8AC3E}">
        <p14:creationId xmlns:p14="http://schemas.microsoft.com/office/powerpoint/2010/main" val="1136892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r>
              <a:rPr lang="tr-TR" sz="4000" b="1" dirty="0" smtClean="0"/>
              <a:t>DİNLEDİĞİNİZ VE İZLEDİĞİNİZ İÇİN TEŞEKKÜRLER</a:t>
            </a:r>
            <a:endParaRPr lang="tr-TR" sz="4000" b="1" dirty="0"/>
          </a:p>
        </p:txBody>
      </p:sp>
      <p:sp>
        <p:nvSpPr>
          <p:cNvPr id="3" name="İçerik Yer Tutucusu 2"/>
          <p:cNvSpPr>
            <a:spLocks noGrp="1"/>
          </p:cNvSpPr>
          <p:nvPr>
            <p:ph idx="1"/>
          </p:nvPr>
        </p:nvSpPr>
        <p:spPr>
          <a:xfrm>
            <a:off x="563880" y="1690688"/>
            <a:ext cx="10515600" cy="4351338"/>
          </a:xfrm>
        </p:spPr>
        <p:txBody>
          <a:bodyPr/>
          <a:lstStyle/>
          <a:p>
            <a:endParaRPr lang="tr-TR" dirty="0" smtClean="0"/>
          </a:p>
          <a:p>
            <a:endParaRPr lang="tr-TR" dirty="0"/>
          </a:p>
          <a:p>
            <a:pPr marL="0" indent="0" algn="ctr">
              <a:buNone/>
            </a:pPr>
            <a:r>
              <a:rPr lang="tr-TR" dirty="0" smtClean="0"/>
              <a:t>   Günal HINÇAL</a:t>
            </a:r>
          </a:p>
          <a:p>
            <a:pPr marL="0" indent="0" algn="ctr">
              <a:buNone/>
            </a:pPr>
            <a:r>
              <a:rPr lang="tr-TR" dirty="0"/>
              <a:t>Semra ÖZDEMİR </a:t>
            </a:r>
            <a:r>
              <a:rPr lang="tr-TR" dirty="0" smtClean="0"/>
              <a:t>SALİHOĞLU</a:t>
            </a:r>
          </a:p>
          <a:p>
            <a:pPr marL="0" indent="0" algn="ctr">
              <a:buNone/>
            </a:pPr>
            <a:r>
              <a:rPr lang="tr-TR" dirty="0" smtClean="0"/>
              <a:t>Kübra BİNİCİ</a:t>
            </a:r>
          </a:p>
          <a:p>
            <a:pPr marL="0" indent="0" algn="ctr">
              <a:buNone/>
            </a:pPr>
            <a:r>
              <a:rPr lang="tr-TR" dirty="0" smtClean="0"/>
              <a:t>Bünyamin ERGEN</a:t>
            </a:r>
          </a:p>
          <a:p>
            <a:pPr marL="0" indent="0" algn="ctr">
              <a:buNone/>
            </a:pPr>
            <a:r>
              <a:rPr lang="tr-TR" dirty="0" smtClean="0"/>
              <a:t>Metin ŞİMŞEK</a:t>
            </a:r>
            <a:endParaRPr lang="tr-TR" dirty="0"/>
          </a:p>
          <a:p>
            <a:pPr marL="0" indent="0">
              <a:buNone/>
            </a:pPr>
            <a:endParaRPr lang="tr-TR" dirty="0"/>
          </a:p>
        </p:txBody>
      </p:sp>
    </p:spTree>
    <p:extLst>
      <p:ext uri="{BB962C8B-B14F-4D97-AF65-F5344CB8AC3E}">
        <p14:creationId xmlns:p14="http://schemas.microsoft.com/office/powerpoint/2010/main" val="3073222149"/>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TotalTime>
  <Words>395</Words>
  <Application>Microsoft Office PowerPoint</Application>
  <PresentationFormat>Geniş ekran</PresentationFormat>
  <Paragraphs>37</Paragraphs>
  <Slides>9</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9</vt:i4>
      </vt:variant>
    </vt:vector>
  </HeadingPairs>
  <TitlesOfParts>
    <vt:vector size="13" baseType="lpstr">
      <vt:lpstr>Arial</vt:lpstr>
      <vt:lpstr>Calibri</vt:lpstr>
      <vt:lpstr>Calibri Light</vt:lpstr>
      <vt:lpstr>Office Teması</vt:lpstr>
      <vt:lpstr> DEPREM VE YAPAY ZEKA   Kayıpları Bulmak: Deprem Sonrası Hafıza Kaybı Mağdurları için Takı Temelli Bir Çözüm</vt:lpstr>
      <vt:lpstr>Akışımız</vt:lpstr>
      <vt:lpstr>Projenin Tanıtımı</vt:lpstr>
      <vt:lpstr>Yakınlara Bildirim Gönderme </vt:lpstr>
      <vt:lpstr>Uygulama Özellikleri </vt:lpstr>
      <vt:lpstr>Projenin Faydaları </vt:lpstr>
      <vt:lpstr>Sonuç</vt:lpstr>
      <vt:lpstr>Teşekkür ederiz </vt:lpstr>
      <vt:lpstr>DİNLEDİĞİNİZ VE İZLEDİĞİNİZ İÇİN TEŞEKKÜRLER</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Kayıpları Bulmak: Deprem Sonrası Hafıza Kaybı Mağdurları için Takı Temelli Bir Çözüm</dc:title>
  <dc:creator>Günal Hınçal Şenocak</dc:creator>
  <cp:lastModifiedBy>Günal Hınçal Şenocak</cp:lastModifiedBy>
  <cp:revision>6</cp:revision>
  <dcterms:created xsi:type="dcterms:W3CDTF">2023-03-05T15:04:50Z</dcterms:created>
  <dcterms:modified xsi:type="dcterms:W3CDTF">2023-03-05T15:56:14Z</dcterms:modified>
</cp:coreProperties>
</file>